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50" d="100"/>
          <a:sy n="150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22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521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41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88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00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273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718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31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44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25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16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9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3464719" y="1780087"/>
            <a:ext cx="2205039" cy="2736304"/>
            <a:chOff x="4860032" y="2323480"/>
            <a:chExt cx="2013497" cy="252422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2345531"/>
              <a:ext cx="1944687" cy="1908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" name="Gruppieren 10"/>
            <p:cNvGrpSpPr/>
            <p:nvPr/>
          </p:nvGrpSpPr>
          <p:grpSpPr>
            <a:xfrm>
              <a:off x="4898008" y="4250804"/>
              <a:ext cx="1951037" cy="596900"/>
              <a:chOff x="4847208" y="4725144"/>
              <a:chExt cx="1951037" cy="596900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7208" y="4725144"/>
                <a:ext cx="1951037" cy="5969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0" name="Gerade Verbindung 9"/>
              <p:cNvCxnSpPr/>
              <p:nvPr/>
            </p:nvCxnSpPr>
            <p:spPr>
              <a:xfrm>
                <a:off x="6798245" y="4725144"/>
                <a:ext cx="0" cy="5969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feld 15"/>
            <p:cNvSpPr txBox="1"/>
            <p:nvPr/>
          </p:nvSpPr>
          <p:spPr>
            <a:xfrm>
              <a:off x="6223992" y="2323480"/>
              <a:ext cx="6495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#101-M34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20" name="Rechteck 19"/>
          <p:cNvSpPr/>
          <p:nvPr/>
        </p:nvSpPr>
        <p:spPr>
          <a:xfrm>
            <a:off x="1481661" y="4869160"/>
            <a:ext cx="61859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FACS analysis of VEGFR-2/KDR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expression in HUVE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[5</a:t>
            </a:r>
            <a:r>
              <a:rPr lang="el-GR" sz="12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g/ml #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101-M34;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l-GR" sz="12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g/ml PE goat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IgG].</a:t>
            </a:r>
          </a:p>
          <a:p>
            <a:pPr algn="just" fontAlgn="base"/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experiment was performed by Trisha M.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Westerhof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University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of California, Irvine.</a:t>
            </a:r>
            <a:endParaRPr lang="de-DE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feld 1"/>
          <p:cNvSpPr txBox="1">
            <a:spLocks noChangeArrowheads="1"/>
          </p:cNvSpPr>
          <p:nvPr/>
        </p:nvSpPr>
        <p:spPr bwMode="auto">
          <a:xfrm>
            <a:off x="2666806" y="946655"/>
            <a:ext cx="37968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8649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2012-10-01T12:58:23Z</dcterms:created>
  <dcterms:modified xsi:type="dcterms:W3CDTF">2015-03-17T12:35:50Z</dcterms:modified>
</cp:coreProperties>
</file>